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3345" autoAdjust="0"/>
  </p:normalViewPr>
  <p:slideViewPr>
    <p:cSldViewPr>
      <p:cViewPr>
        <p:scale>
          <a:sx n="100" d="100"/>
          <a:sy n="100" d="100"/>
        </p:scale>
        <p:origin x="-187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9DC8C-69F1-4E7A-888B-BDAFB2D466FC}" type="datetimeFigureOut">
              <a:rPr kumimoji="1" lang="ja-JP" altLang="en-US" smtClean="0"/>
              <a:t>2013/10/3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C8656-4E1A-4DAF-82EE-7D2DF34928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3195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65A1-E37C-4F71-B9F6-4FEB1D1FC8C0}" type="datetimeFigureOut">
              <a:rPr kumimoji="1" lang="ja-JP" altLang="en-US" smtClean="0"/>
              <a:t>2013/10/3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3295-E17A-46D7-A2D0-77CFFF345F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620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65A1-E37C-4F71-B9F6-4FEB1D1FC8C0}" type="datetimeFigureOut">
              <a:rPr kumimoji="1" lang="ja-JP" altLang="en-US" smtClean="0"/>
              <a:t>2013/10/3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3295-E17A-46D7-A2D0-77CFFF345F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7475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65A1-E37C-4F71-B9F6-4FEB1D1FC8C0}" type="datetimeFigureOut">
              <a:rPr kumimoji="1" lang="ja-JP" altLang="en-US" smtClean="0"/>
              <a:t>2013/10/3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3295-E17A-46D7-A2D0-77CFFF345F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260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65A1-E37C-4F71-B9F6-4FEB1D1FC8C0}" type="datetimeFigureOut">
              <a:rPr kumimoji="1" lang="ja-JP" altLang="en-US" smtClean="0"/>
              <a:t>2013/10/3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3295-E17A-46D7-A2D0-77CFFF345F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9613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65A1-E37C-4F71-B9F6-4FEB1D1FC8C0}" type="datetimeFigureOut">
              <a:rPr kumimoji="1" lang="ja-JP" altLang="en-US" smtClean="0"/>
              <a:t>2013/10/3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3295-E17A-46D7-A2D0-77CFFF345F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9785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65A1-E37C-4F71-B9F6-4FEB1D1FC8C0}" type="datetimeFigureOut">
              <a:rPr kumimoji="1" lang="ja-JP" altLang="en-US" smtClean="0"/>
              <a:t>2013/10/3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3295-E17A-46D7-A2D0-77CFFF345F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335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65A1-E37C-4F71-B9F6-4FEB1D1FC8C0}" type="datetimeFigureOut">
              <a:rPr kumimoji="1" lang="ja-JP" altLang="en-US" smtClean="0"/>
              <a:t>2013/10/3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3295-E17A-46D7-A2D0-77CFFF345F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1964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65A1-E37C-4F71-B9F6-4FEB1D1FC8C0}" type="datetimeFigureOut">
              <a:rPr kumimoji="1" lang="ja-JP" altLang="en-US" smtClean="0"/>
              <a:t>2013/10/3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3295-E17A-46D7-A2D0-77CFFF345F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754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65A1-E37C-4F71-B9F6-4FEB1D1FC8C0}" type="datetimeFigureOut">
              <a:rPr kumimoji="1" lang="ja-JP" altLang="en-US" smtClean="0"/>
              <a:t>2013/10/3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3295-E17A-46D7-A2D0-77CFFF345F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495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65A1-E37C-4F71-B9F6-4FEB1D1FC8C0}" type="datetimeFigureOut">
              <a:rPr kumimoji="1" lang="ja-JP" altLang="en-US" smtClean="0"/>
              <a:t>2013/10/3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3295-E17A-46D7-A2D0-77CFFF345F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7943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65A1-E37C-4F71-B9F6-4FEB1D1FC8C0}" type="datetimeFigureOut">
              <a:rPr kumimoji="1" lang="ja-JP" altLang="en-US" smtClean="0"/>
              <a:t>2013/10/3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3295-E17A-46D7-A2D0-77CFFF345F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941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765A1-E37C-4F71-B9F6-4FEB1D1FC8C0}" type="datetimeFigureOut">
              <a:rPr kumimoji="1" lang="ja-JP" altLang="en-US" smtClean="0"/>
              <a:t>2013/10/3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53295-E17A-46D7-A2D0-77CFFF345F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899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横巻き 8"/>
          <p:cNvSpPr/>
          <p:nvPr/>
        </p:nvSpPr>
        <p:spPr>
          <a:xfrm>
            <a:off x="1434901" y="7401636"/>
            <a:ext cx="5044703" cy="1541527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右矢印 2"/>
          <p:cNvSpPr/>
          <p:nvPr/>
        </p:nvSpPr>
        <p:spPr>
          <a:xfrm>
            <a:off x="188642" y="7032018"/>
            <a:ext cx="2241376" cy="1140382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雲形吹き出し 6"/>
          <p:cNvSpPr/>
          <p:nvPr/>
        </p:nvSpPr>
        <p:spPr>
          <a:xfrm>
            <a:off x="188642" y="803224"/>
            <a:ext cx="1728192" cy="1032471"/>
          </a:xfrm>
          <a:prstGeom prst="cloudCallout">
            <a:avLst>
              <a:gd name="adj1" fmla="val 62942"/>
              <a:gd name="adj2" fmla="val 1624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知って　おきたい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204864" y="366184"/>
            <a:ext cx="4248472" cy="1181480"/>
          </a:xfrm>
        </p:spPr>
        <p:txBody>
          <a:bodyPr/>
          <a:lstStyle/>
          <a:p>
            <a:r>
              <a:rPr kumimoji="1" lang="ja-JP" altLang="en-US" dirty="0" smtClean="0"/>
              <a:t>老後の備え講座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177040"/>
              </p:ext>
            </p:extLst>
          </p:nvPr>
        </p:nvGraphicFramePr>
        <p:xfrm>
          <a:off x="188641" y="1907704"/>
          <a:ext cx="6480720" cy="3895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097"/>
                <a:gridCol w="1568174"/>
                <a:gridCol w="4032449"/>
              </a:tblGrid>
              <a:tr h="36814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開催日時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内容・講師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1800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第</a:t>
                      </a:r>
                      <a:r>
                        <a:rPr kumimoji="1" lang="en-US" altLang="ja-JP" dirty="0" smtClean="0"/>
                        <a:t>1</a:t>
                      </a:r>
                      <a:r>
                        <a:rPr kumimoji="1" lang="ja-JP" altLang="en-US" dirty="0" smtClean="0"/>
                        <a:t>回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</a:t>
                      </a:r>
                      <a:r>
                        <a:rPr kumimoji="1" lang="ja-JP" altLang="en-US" dirty="0" smtClean="0"/>
                        <a:t>月</a:t>
                      </a:r>
                      <a:r>
                        <a:rPr kumimoji="1" lang="en-US" altLang="ja-JP" dirty="0" smtClean="0"/>
                        <a:t>16</a:t>
                      </a:r>
                      <a:r>
                        <a:rPr kumimoji="1" lang="ja-JP" altLang="en-US" dirty="0" smtClean="0"/>
                        <a:t>日（水）　　　　</a:t>
                      </a:r>
                      <a:r>
                        <a:rPr kumimoji="1" lang="en-US" altLang="ja-JP" dirty="0" smtClean="0"/>
                        <a:t>14:00</a:t>
                      </a:r>
                      <a:r>
                        <a:rPr kumimoji="1" lang="ja-JP" altLang="en-US" dirty="0" smtClean="0"/>
                        <a:t>～</a:t>
                      </a:r>
                      <a:r>
                        <a:rPr kumimoji="1" lang="en-US" altLang="ja-JP" dirty="0" smtClean="0"/>
                        <a:t>15:30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明るい老後生活を目指して　　　　　　　　</a:t>
                      </a:r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～老後のお金のことを考えてみましょう</a:t>
                      </a:r>
                      <a:r>
                        <a:rPr kumimoji="1" lang="ja-JP" altLang="en-US" sz="1600" dirty="0" smtClean="0"/>
                        <a:t>～</a:t>
                      </a:r>
                      <a:r>
                        <a:rPr kumimoji="1" lang="ja-JP" altLang="en-US" dirty="0" smtClean="0"/>
                        <a:t>　　　　　</a:t>
                      </a:r>
                      <a:r>
                        <a:rPr kumimoji="1" lang="ja-JP" altLang="en-US" sz="1600" dirty="0" smtClean="0"/>
                        <a:t>（社）かながわ</a:t>
                      </a:r>
                      <a:r>
                        <a:rPr kumimoji="1" lang="en-US" altLang="ja-JP" sz="1600" dirty="0" smtClean="0"/>
                        <a:t>FP</a:t>
                      </a:r>
                      <a:r>
                        <a:rPr kumimoji="1" lang="ja-JP" altLang="en-US" sz="1600" dirty="0" smtClean="0"/>
                        <a:t>生活相談センター　　　　　　　金子　浩先生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6398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第</a:t>
                      </a:r>
                      <a:r>
                        <a:rPr kumimoji="1" lang="en-US" altLang="ja-JP" dirty="0" smtClean="0"/>
                        <a:t>2</a:t>
                      </a:r>
                      <a:r>
                        <a:rPr kumimoji="1" lang="ja-JP" altLang="en-US" dirty="0" smtClean="0"/>
                        <a:t>回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</a:t>
                      </a:r>
                      <a:r>
                        <a:rPr kumimoji="1" lang="ja-JP" altLang="en-US" dirty="0" smtClean="0"/>
                        <a:t>月</a:t>
                      </a:r>
                      <a:r>
                        <a:rPr kumimoji="1" lang="en-US" altLang="ja-JP" dirty="0" smtClean="0"/>
                        <a:t>30</a:t>
                      </a:r>
                      <a:r>
                        <a:rPr kumimoji="1" lang="ja-JP" altLang="en-US" dirty="0" smtClean="0"/>
                        <a:t>日（水）</a:t>
                      </a:r>
                      <a:r>
                        <a:rPr kumimoji="1" lang="en-US" altLang="ja-JP" dirty="0" smtClean="0"/>
                        <a:t>14:00</a:t>
                      </a:r>
                      <a:r>
                        <a:rPr kumimoji="1" lang="ja-JP" altLang="en-US" dirty="0" smtClean="0"/>
                        <a:t>～</a:t>
                      </a:r>
                      <a:r>
                        <a:rPr kumimoji="1" lang="en-US" altLang="ja-JP" dirty="0" smtClean="0"/>
                        <a:t>15:30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老後の住まい方　　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　　　　　　　　　　　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sz="1600" dirty="0" smtClean="0"/>
                        <a:t>　ロイヤル入居相談センター</a:t>
                      </a:r>
                      <a:endParaRPr kumimoji="1" lang="en-US" altLang="ja-JP" sz="1600" dirty="0" smtClean="0"/>
                    </a:p>
                    <a:p>
                      <a:pPr algn="ctr"/>
                      <a:r>
                        <a:rPr kumimoji="1" lang="ja-JP" altLang="en-US" sz="1600" smtClean="0"/>
                        <a:t>斉藤弘毅先生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11377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第</a:t>
                      </a:r>
                      <a:r>
                        <a:rPr kumimoji="1" lang="en-US" altLang="ja-JP" dirty="0" smtClean="0"/>
                        <a:t>3</a:t>
                      </a:r>
                      <a:r>
                        <a:rPr kumimoji="1" lang="ja-JP" altLang="en-US" dirty="0" smtClean="0"/>
                        <a:t>回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11</a:t>
                      </a:r>
                      <a:r>
                        <a:rPr kumimoji="1" lang="ja-JP" altLang="en-US" dirty="0" smtClean="0"/>
                        <a:t>月</a:t>
                      </a:r>
                      <a:r>
                        <a:rPr kumimoji="1" lang="en-US" altLang="ja-JP" dirty="0" smtClean="0"/>
                        <a:t>13</a:t>
                      </a:r>
                      <a:r>
                        <a:rPr kumimoji="1" lang="ja-JP" altLang="en-US" dirty="0" smtClean="0"/>
                        <a:t>日（水）</a:t>
                      </a:r>
                      <a:r>
                        <a:rPr kumimoji="1" lang="en-US" altLang="ja-JP" dirty="0" smtClean="0"/>
                        <a:t>14:00</a:t>
                      </a:r>
                      <a:r>
                        <a:rPr kumimoji="1" lang="ja-JP" altLang="en-US" dirty="0" smtClean="0"/>
                        <a:t>～</a:t>
                      </a:r>
                      <a:r>
                        <a:rPr kumimoji="1" lang="en-US" altLang="ja-JP" dirty="0" smtClean="0"/>
                        <a:t>15:30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なかなか聞けないお葬式のあれこれ　</a:t>
                      </a:r>
                      <a:endParaRPr kumimoji="1" lang="en-US" altLang="ja-JP" dirty="0" smtClean="0"/>
                    </a:p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en-US" sz="1400" dirty="0" smtClean="0"/>
                        <a:t>　特定非営利活動法人</a:t>
                      </a:r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en-US" sz="1400" dirty="0" smtClean="0"/>
                        <a:t>葬式情報案内センター事務局長　　　　　　　　　　　千葉新也先生</a:t>
                      </a:r>
                      <a:endParaRPr kumimoji="1" lang="en-US" altLang="ja-JP" sz="1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313046" y="6021772"/>
            <a:ext cx="369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会場：菅住宅集会場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8394" y="6563830"/>
            <a:ext cx="4104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定員：各</a:t>
            </a:r>
            <a:r>
              <a:rPr lang="en-US" altLang="ja-JP" dirty="0" smtClean="0"/>
              <a:t>20</a:t>
            </a:r>
            <a:r>
              <a:rPr lang="ja-JP" altLang="en-US" dirty="0" smtClean="0"/>
              <a:t>名（お申し込み順）参加無料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092474" y="8082702"/>
            <a:ext cx="4216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電話９４６－５５１４（平日９：００～１７：００）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434901" y="8452034"/>
            <a:ext cx="51715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　　＊地域包括支援センター菅の里は川崎市から委託を受けた公的な相談窓口です。</a:t>
            </a:r>
            <a:endParaRPr kumimoji="1" lang="ja-JP" altLang="en-US" sz="1100" dirty="0"/>
          </a:p>
        </p:txBody>
      </p:sp>
      <p:sp>
        <p:nvSpPr>
          <p:cNvPr id="16" name="小波 15"/>
          <p:cNvSpPr/>
          <p:nvPr/>
        </p:nvSpPr>
        <p:spPr>
          <a:xfrm>
            <a:off x="2159124" y="344883"/>
            <a:ext cx="4320480" cy="1233661"/>
          </a:xfrm>
          <a:prstGeom prst="doubleWave">
            <a:avLst>
              <a:gd name="adj1" fmla="val 6250"/>
              <a:gd name="adj2" fmla="val -44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8642" y="7452101"/>
            <a:ext cx="25202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HG創英角ﾎﾟｯﾌﾟ体" pitchFamily="49" charset="-128"/>
                <a:ea typeface="HG創英角ﾎﾟｯﾌﾟ体" pitchFamily="49" charset="-128"/>
              </a:rPr>
              <a:t>お申し込みはお電話で</a:t>
            </a:r>
            <a:endParaRPr kumimoji="1" lang="ja-JP" altLang="en-US" sz="1600" dirty="0">
              <a:latin typeface="HG創英角ﾎﾟｯﾌﾟ体" pitchFamily="49" charset="-128"/>
              <a:ea typeface="HG創英角ﾎﾟｯﾌﾟ体" pitchFamily="49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924944" y="7725837"/>
            <a:ext cx="3070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地域包括支援センター菅の里</a:t>
            </a:r>
            <a:endParaRPr kumimoji="1" lang="ja-JP" altLang="en-US" dirty="0"/>
          </a:p>
        </p:txBody>
      </p:sp>
      <p:pic>
        <p:nvPicPr>
          <p:cNvPr id="1026" name="Picture 2" descr="E:\image[4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99" y="60275"/>
            <a:ext cx="10572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ho\Desktop\長十郎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204" y="5940152"/>
            <a:ext cx="2601278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375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91</Words>
  <Application>Microsoft Office PowerPoint</Application>
  <PresentationFormat>画面に合わせる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老後の備え講座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老後の備え講座</dc:title>
  <dc:creator>Windows ユーザー</dc:creator>
  <cp:lastModifiedBy>當舎社会保険労務士事務所</cp:lastModifiedBy>
  <cp:revision>31</cp:revision>
  <cp:lastPrinted>2013-08-17T04:05:14Z</cp:lastPrinted>
  <dcterms:created xsi:type="dcterms:W3CDTF">2013-08-14T02:07:27Z</dcterms:created>
  <dcterms:modified xsi:type="dcterms:W3CDTF">2013-10-02T23:41:20Z</dcterms:modified>
</cp:coreProperties>
</file>